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60" r:id="rId4"/>
    <p:sldId id="271" r:id="rId5"/>
    <p:sldId id="264" r:id="rId6"/>
    <p:sldId id="272" r:id="rId7"/>
    <p:sldId id="268" r:id="rId8"/>
    <p:sldId id="267" r:id="rId9"/>
    <p:sldId id="275" r:id="rId10"/>
    <p:sldId id="273" r:id="rId11"/>
    <p:sldId id="274" r:id="rId12"/>
    <p:sldId id="276" r:id="rId13"/>
    <p:sldId id="266" r:id="rId14"/>
    <p:sldId id="277" r:id="rId15"/>
    <p:sldId id="269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29-Mar-20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29-Mar-20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29-Mar-20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29-Mar-20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29-Mar-20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29-Mar-20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29-Mar-20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29-Mar-20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29-Mar-20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29-Mar-20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29-Mar-20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29-Mar-20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29-Mar-20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29-Mar-20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29-Mar-20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-dYNttdgl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101&amp;v=M_LOm574LPE&amp;feature=emb_logo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pringalive.net/sr-rs/springalive/about-spring-alive-66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osnovneskole.edukacija.rs/zanimljivosti/ove-zivotinje-pored-medveda-imaju-zimski-san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5647" y="1447060"/>
            <a:ext cx="8345009" cy="1219940"/>
          </a:xfrm>
        </p:spPr>
        <p:txBody>
          <a:bodyPr/>
          <a:lstStyle/>
          <a:p>
            <a:r>
              <a:rPr lang="sr-Cyrl-RS" dirty="0"/>
              <a:t>Смена годишњих доба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1989" y="2667000"/>
            <a:ext cx="7013358" cy="1407112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/>
              <a:t>Пролеће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https://www.youtube.com/watch?v=l-dYNttdgl0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Животиње у пролеће</a:t>
            </a:r>
            <a:endParaRPr lang="en-US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A929491-355F-4F2A-AF2F-383B3D6D2C8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0" r="17410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RS" dirty="0"/>
              <a:t>Младунче мрког медведа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1D23859-5B80-4B28-8947-7413E3E92C8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r="17391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sr-Cyrl-RS" dirty="0"/>
              <a:t>Лисица је доста активнија у пролеће јер има више хране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0456F6D-96B0-46B1-82F8-7BC76CEDEF5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0" r="17410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sr-Cyrl-RS" dirty="0"/>
              <a:t>Пуж је такође пронашао изврсне ђаконије за себе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3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Животиње у пролеће</a:t>
            </a:r>
            <a:endParaRPr lang="en-US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994BD547-745B-4C79-B9BF-17CB4C1C5AB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 b="98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RS" dirty="0"/>
              <a:t>Медвед се пробудио из зимског сна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0491DFA-450F-4A06-A508-0C8CEC779E1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 b="988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sr-Cyrl-RS" dirty="0"/>
              <a:t>Све је више нових младунаца (младунче патке)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Пролеће</a:t>
            </a:r>
            <a:br>
              <a:rPr lang="sr-Cyrl-RS" dirty="0"/>
            </a:br>
            <a:r>
              <a:rPr lang="sr-Cyrl-RS" dirty="0"/>
              <a:t>- шта се дешава са природом-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733211" cy="4187952"/>
          </a:xfrm>
        </p:spPr>
        <p:txBody>
          <a:bodyPr/>
          <a:lstStyle/>
          <a:p>
            <a:r>
              <a:rPr lang="sr-Cyrl-RS" dirty="0"/>
              <a:t>Људи такође учествују у овој великој промени и буђењу природе, те се и они прилагођавају.</a:t>
            </a:r>
          </a:p>
          <a:p>
            <a:r>
              <a:rPr lang="sr-Cyrl-RS" dirty="0"/>
              <a:t>Облаче се примереније, скидају вишак слојева одеће.</a:t>
            </a:r>
          </a:p>
          <a:p>
            <a:r>
              <a:rPr lang="sr-Cyrl-RS" dirty="0"/>
              <a:t>Уколико имају башту обављају пролећне радове у башти, воћњаку или винограду.</a:t>
            </a:r>
          </a:p>
          <a:p>
            <a:r>
              <a:rPr lang="sr-Cyrl-RS" dirty="0"/>
              <a:t>Орезују старе гране, саде и окопавају цвеће, копају...</a:t>
            </a:r>
          </a:p>
          <a:p>
            <a:r>
              <a:rPr lang="sr-Cyrl-RS" dirty="0"/>
              <a:t>Више шетају, више су у природи.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6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67C725-1360-4222-8690-2C6F74DD61FE}"/>
              </a:ext>
            </a:extLst>
          </p:cNvPr>
          <p:cNvSpPr txBox="1"/>
          <p:nvPr/>
        </p:nvSpPr>
        <p:spPr>
          <a:xfrm>
            <a:off x="506027" y="994298"/>
            <a:ext cx="542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Легенде и предања о пролећу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CFBA72-83DD-4161-AE34-080F4015A350}"/>
              </a:ext>
            </a:extLst>
          </p:cNvPr>
          <p:cNvSpPr txBox="1"/>
          <p:nvPr/>
        </p:nvSpPr>
        <p:spPr>
          <a:xfrm>
            <a:off x="292961" y="2610035"/>
            <a:ext cx="106620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Пролеће представља буђење природе. Током зиме све некако заспи. Ми то у данашње време не примећујемо у толикој мери у којој су примећивали наши преци. У далекој историји људи су искључиво зависили од природе и временских прилика. Пошто су храну налазили у природи, а током зиме је било све мање, они су са нестрпљењем ишчекивали пролеће. Зато су осећали велику захвалност према природи јер им поклања пролеће. У то име је настало много легенди.</a:t>
            </a:r>
          </a:p>
          <a:p>
            <a:endParaRPr lang="sr-Cyrl-RS" dirty="0"/>
          </a:p>
          <a:p>
            <a:r>
              <a:rPr lang="sr-Cyrl-RS" dirty="0"/>
              <a:t>Једно од веровања је било да пролеће доноси богиња пролећа, и то баш на дан пролећне равнодневнице јер су тад дан и ноћ једнаки, дан постаје дужи. И самим тим светлост побеђује таму. Богињу пролећа представљала је лепа девојка дуге косе украшена пролећним цвећем. У словенским предањима она се звала Весна (што на руском језику значи пролеће, младост).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D23D4E-EB71-4B40-9F17-E454FB46AC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310" y="456460"/>
            <a:ext cx="2153575" cy="215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67C725-1360-4222-8690-2C6F74DD61FE}"/>
              </a:ext>
            </a:extLst>
          </p:cNvPr>
          <p:cNvSpPr txBox="1"/>
          <p:nvPr/>
        </p:nvSpPr>
        <p:spPr>
          <a:xfrm>
            <a:off x="506027" y="994298"/>
            <a:ext cx="542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Легенде и предања о пролећу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CFBA72-83DD-4161-AE34-080F4015A350}"/>
              </a:ext>
            </a:extLst>
          </p:cNvPr>
          <p:cNvSpPr txBox="1"/>
          <p:nvPr/>
        </p:nvSpPr>
        <p:spPr>
          <a:xfrm>
            <a:off x="506027" y="1846556"/>
            <a:ext cx="10662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Наравно наука је напредовала, људи су открили чињенице, међутим никад нису престали да пазе на природу и осећају захвалност.</a:t>
            </a:r>
          </a:p>
          <a:p>
            <a:endParaRPr lang="sr-Cyrl-RS" dirty="0"/>
          </a:p>
          <a:p>
            <a:r>
              <a:rPr lang="sr-Cyrl-RS" dirty="0"/>
              <a:t>У част пролећа у многим земљама одржава се фестивал пролећа, када се организују огромни карневали и поворке у част буђења природе.</a:t>
            </a:r>
          </a:p>
          <a:p>
            <a:endParaRPr lang="sr-Cyrl-RS" dirty="0"/>
          </a:p>
          <a:p>
            <a:r>
              <a:rPr lang="sr-Cyrl-RS" dirty="0"/>
              <a:t>Роми 5. маја славе буђење природе, и на тај начин одају почаст природи и захвалност.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2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72746" y="656754"/>
            <a:ext cx="1604745" cy="726877"/>
          </a:xfrm>
        </p:spPr>
        <p:txBody>
          <a:bodyPr/>
          <a:lstStyle/>
          <a:p>
            <a:r>
              <a:rPr lang="sr-Cyrl-RS" dirty="0"/>
              <a:t>Пролеће</a:t>
            </a:r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0D243B2-E6CC-4F0F-B42E-9E480CD16C7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8" r="1346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A16BE37E-0427-4BB6-8B6D-2F7F2A4F627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r="9409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21"/>
          </p:nvPr>
        </p:nvSpPr>
        <p:spPr>
          <a:xfrm>
            <a:off x="8958152" y="1633491"/>
            <a:ext cx="2993366" cy="4376691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/>
              <a:t>Ове године пролеће посматрамо из својих домова и не можемо да уживамо у његовим лепотама осим на терасама, у дворишту или кроз прозор.</a:t>
            </a:r>
          </a:p>
          <a:p>
            <a:r>
              <a:rPr lang="sr-Cyrl-RS" dirty="0"/>
              <a:t>Али упркос томе научићемо да ценимо те мале моменте које смо заборавили да ценимо. Као на пример помирисати цвет, чути птицу како пева..</a:t>
            </a:r>
          </a:p>
          <a:p>
            <a:r>
              <a:rPr lang="sr-Cyrl-RS" dirty="0"/>
              <a:t>Надамо се да ће се све ово брзо завришти и да ћемо уживати у пролећу и то у његовом мање кишовитом периоду.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6456F9B-57B5-4A74-845A-58D49DADC42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r="181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054" y="1775534"/>
            <a:ext cx="5233494" cy="1118586"/>
          </a:xfrm>
        </p:spPr>
        <p:txBody>
          <a:bodyPr/>
          <a:lstStyle/>
          <a:p>
            <a:r>
              <a:rPr lang="sr-Cyrl-RS" dirty="0"/>
              <a:t>Хвала на пажњи!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65" y="3049481"/>
            <a:ext cx="6858002" cy="914400"/>
          </a:xfrm>
        </p:spPr>
        <p:txBody>
          <a:bodyPr/>
          <a:lstStyle/>
          <a:p>
            <a:r>
              <a:rPr lang="sr-Cyrl-RS" dirty="0"/>
              <a:t>Домаћи задатак</a:t>
            </a:r>
            <a:r>
              <a:rPr lang="en-US" dirty="0"/>
              <a:t>:</a:t>
            </a:r>
            <a:r>
              <a:rPr lang="sr-Cyrl-RS" dirty="0"/>
              <a:t> Издвојити најважније податике и записати у свесци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Пролеће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Пролеће почиње 21. марта и траје до 21. јуна.</a:t>
            </a:r>
            <a:endParaRPr lang="en-US" dirty="0"/>
          </a:p>
          <a:p>
            <a:r>
              <a:rPr lang="ru-RU" dirty="0"/>
              <a:t>На први дан пролећа, обданица и ноћ трају једнако, око дванаест сати (пролећна равнодневница). Како време одмиче од равнодневице, дужина обданице се повећава, а дужина ноћи смањује.</a:t>
            </a:r>
            <a:endParaRPr lang="en-US" dirty="0"/>
          </a:p>
          <a:p>
            <a:r>
              <a:rPr lang="ru-RU" dirty="0"/>
              <a:t>Када је на</a:t>
            </a:r>
            <a:r>
              <a:rPr lang="en-US" dirty="0"/>
              <a:t> </a:t>
            </a:r>
            <a:r>
              <a:rPr lang="sr-Cyrl-RS" dirty="0"/>
              <a:t>северном делу планете</a:t>
            </a:r>
            <a:r>
              <a:rPr lang="ru-RU" dirty="0"/>
              <a:t> пролеће, на јужном делу је јесен и обрнуто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Пролеће</a:t>
            </a:r>
            <a:br>
              <a:rPr lang="en-US" dirty="0"/>
            </a:br>
            <a:r>
              <a:rPr lang="sr-Cyrl-RS" dirty="0"/>
              <a:t>клима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733211" cy="4187952"/>
          </a:xfrm>
        </p:spPr>
        <p:txBody>
          <a:bodyPr/>
          <a:lstStyle/>
          <a:p>
            <a:r>
              <a:rPr lang="sr-Cyrl-RS" dirty="0"/>
              <a:t>Јесен и пролеће су два врло слична годишња доба што се тиче температура, с тим што јесен има периоде који су врући и спарни. Пролеће има доста кишних периода.</a:t>
            </a:r>
          </a:p>
          <a:p>
            <a:r>
              <a:rPr lang="sr-Cyrl-RS" dirty="0"/>
              <a:t>Пролеће је кратко и брзо се трансформише у лето већ половином маја температуре премашују 25 степени.</a:t>
            </a:r>
          </a:p>
          <a:p>
            <a:r>
              <a:rPr lang="sr-Cyrl-RS" dirty="0"/>
              <a:t>На територији Србије пролеће је изражено и осетно годишње доба у ком се буди читава природа.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Пролеће</a:t>
            </a:r>
            <a:br>
              <a:rPr lang="sr-Cyrl-RS" dirty="0"/>
            </a:br>
            <a:r>
              <a:rPr lang="sr-Cyrl-RS" dirty="0"/>
              <a:t>- шта се дешава са природом-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733211" cy="4187952"/>
          </a:xfrm>
        </p:spPr>
        <p:txBody>
          <a:bodyPr/>
          <a:lstStyle/>
          <a:p>
            <a:r>
              <a:rPr lang="sr-Cyrl-RS" dirty="0"/>
              <a:t>Први весници пролећа су свакако птице. У видеу испод погледајте које су то све врсте птица које се враћају на територију Србије када почне пролеће.</a:t>
            </a:r>
          </a:p>
          <a:p>
            <a:r>
              <a:rPr lang="en-US" dirty="0">
                <a:hlinkClick r:id="rId2"/>
              </a:rPr>
              <a:t>https://www.youtube.com/watch?time_continue=101&amp;v=M_LOm574LPE&amp;feature=emb_logo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5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Да ли сте знали?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2D26AC-7446-422D-8964-DE02866B97B1}"/>
              </a:ext>
            </a:extLst>
          </p:cNvPr>
          <p:cNvSpPr txBox="1"/>
          <p:nvPr/>
        </p:nvSpPr>
        <p:spPr>
          <a:xfrm>
            <a:off x="568170" y="1864311"/>
            <a:ext cx="112657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Постоји сајт на ком се налазе сви подаци о птицама селицама. Тим научника их прати и води бригу о њима, у сваком моменту се зна где се налазе. Када уђеш на сајт изабереш државу Србију и ту ћеш пронаћи све податке за птице селице на територији Србије. Када су дошле, одакле, у ком броју... На том сајту такође имаш много занимљивости које би било одлично да прочиташ, као и неке игрице. </a:t>
            </a:r>
          </a:p>
          <a:p>
            <a:r>
              <a:rPr lang="sr-Cyrl-RS" dirty="0"/>
              <a:t>Уколико си заинтересован/на ево линка испод текста. Довољан је један клик.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</a:p>
          <a:p>
            <a:endParaRPr lang="sr-Cyrl-RS" dirty="0">
              <a:sym typeface="Wingdings" panose="05000000000000000000" pitchFamily="2" charset="2"/>
            </a:endParaRPr>
          </a:p>
          <a:p>
            <a:endParaRPr lang="sr-Cyrl-RS" dirty="0">
              <a:sym typeface="Wingdings" panose="05000000000000000000" pitchFamily="2" charset="2"/>
            </a:endParaRPr>
          </a:p>
          <a:p>
            <a:r>
              <a:rPr lang="en-US" dirty="0">
                <a:hlinkClick r:id="rId2"/>
              </a:rPr>
              <a:t>http://springalive.net/sr-rs/springalive/about-spring-alive-66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Пролеће</a:t>
            </a:r>
            <a:br>
              <a:rPr lang="sr-Cyrl-RS" dirty="0"/>
            </a:br>
            <a:r>
              <a:rPr lang="sr-Cyrl-RS" dirty="0"/>
              <a:t>- шта се дешава са природом-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733211" cy="4187952"/>
          </a:xfrm>
        </p:spPr>
        <p:txBody>
          <a:bodyPr/>
          <a:lstStyle/>
          <a:p>
            <a:r>
              <a:rPr lang="sr-Cyrl-RS" dirty="0"/>
              <a:t>Наравно уз птице први весници пролећа су и биљке.</a:t>
            </a:r>
            <a:endParaRPr lang="en-US" dirty="0"/>
          </a:p>
          <a:p>
            <a:r>
              <a:rPr lang="sr-Cyrl-RS" dirty="0"/>
              <a:t>Вишегодишње биљке добијају своје пупољке и крећу са обнављањем, једногодишње биљке ничу.</a:t>
            </a:r>
          </a:p>
          <a:p>
            <a:r>
              <a:rPr lang="sr-Cyrl-RS" dirty="0"/>
              <a:t>Неки од представника пролећа су свакако: ВИСИБАБА, ЉУБИЧИЦА, ЗУМБУЛ, ЛАЛА.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2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Весници пролећа - цвеће</a:t>
            </a:r>
            <a:endParaRPr lang="en-US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5E2AAD1E-ABCB-433F-A956-4CD20391672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0" r="17410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RS" dirty="0"/>
              <a:t>Висибаба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026E409-D054-4FF1-95F7-65FB3F59935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r="13315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sr-Cyrl-RS" dirty="0"/>
              <a:t>Љубичица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sr-Cyrl-RS" dirty="0"/>
              <a:t>Кукурек</a:t>
            </a:r>
            <a:endParaRPr lang="en-US" dirty="0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4641A112-3694-4FF9-8869-2769A7CD6AB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5" b="11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Весници пролећа - цвеће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RS" dirty="0"/>
              <a:t>Зумбул</a:t>
            </a:r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AF5CE05-E033-4177-9ACE-1B858C5F5D1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r="3041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sr-Cyrl-RS" dirty="0"/>
              <a:t>Јагорчевина</a:t>
            </a: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1AB22BF-264A-44A0-8E58-30C3C97D434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r="6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Пролеће</a:t>
            </a:r>
            <a:br>
              <a:rPr lang="sr-Cyrl-RS" dirty="0"/>
            </a:br>
            <a:r>
              <a:rPr lang="sr-Cyrl-RS" dirty="0"/>
              <a:t>- шта се дешава са природом-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733211" cy="4187952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/>
              <a:t>Као што већ знате, неке животиње се буде из зимског сна, а неке постају више активне.</a:t>
            </a:r>
            <a:r>
              <a:rPr lang="en-US" dirty="0"/>
              <a:t> </a:t>
            </a:r>
            <a:endParaRPr lang="sr-Cyrl-RS" dirty="0"/>
          </a:p>
          <a:p>
            <a:r>
              <a:rPr lang="sr-Cyrl-RS" dirty="0"/>
              <a:t>Више температуре, већа влага (кише) помажу у развоју инсеката.</a:t>
            </a:r>
          </a:p>
          <a:p>
            <a:r>
              <a:rPr lang="sr-Cyrl-RS" dirty="0"/>
              <a:t>У пролеће животињама је најбоље време да имају младе. Јер су дани све топлији и има довољно хране. До јесени је довољно времена да припреме и науче младе за живот.</a:t>
            </a:r>
          </a:p>
          <a:p>
            <a:r>
              <a:rPr lang="sr-Cyrl-RS" dirty="0"/>
              <a:t>Које још животиње спавају зимски сан можете погледати на линку испод.</a:t>
            </a:r>
          </a:p>
          <a:p>
            <a:r>
              <a:rPr lang="en-US" dirty="0">
                <a:hlinkClick r:id="rId2"/>
              </a:rPr>
              <a:t>http://osnovneskole.edukacija.rs/zanimljivosti/ove-zivotinje-pored-medveda-imaju-zimski-san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176</TotalTime>
  <Words>899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Segoe Print</vt:lpstr>
      <vt:lpstr>Nature Illustration 16x9</vt:lpstr>
      <vt:lpstr>Смена годишњих доба</vt:lpstr>
      <vt:lpstr>Пролеће</vt:lpstr>
      <vt:lpstr>Пролеће клима</vt:lpstr>
      <vt:lpstr>Пролеће - шта се дешава са природом-</vt:lpstr>
      <vt:lpstr>Да ли сте знали?</vt:lpstr>
      <vt:lpstr>Пролеће - шта се дешава са природом-</vt:lpstr>
      <vt:lpstr>Весници пролећа - цвеће</vt:lpstr>
      <vt:lpstr>Весници пролећа - цвеће</vt:lpstr>
      <vt:lpstr>Пролеће - шта се дешава са природом-</vt:lpstr>
      <vt:lpstr>Животиње у пролеће</vt:lpstr>
      <vt:lpstr>Животиње у пролеће</vt:lpstr>
      <vt:lpstr>Пролеће - шта се дешава са природом-</vt:lpstr>
      <vt:lpstr>PowerPoint Presentation</vt:lpstr>
      <vt:lpstr>PowerPoint Presentation</vt:lpstr>
      <vt:lpstr>Пролеће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Смена годишњих доба</dc:title>
  <dc:creator>Irena</dc:creator>
  <cp:lastModifiedBy>Irena</cp:lastModifiedBy>
  <cp:revision>15</cp:revision>
  <dcterms:created xsi:type="dcterms:W3CDTF">2020-03-29T11:24:09Z</dcterms:created>
  <dcterms:modified xsi:type="dcterms:W3CDTF">2020-03-29T14:22:49Z</dcterms:modified>
</cp:coreProperties>
</file>